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9e3bba954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9e3bba954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3bba954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3bba954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Infrared could be affected by black color or smoke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e3bba954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e3bba954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050">
                <a:solidFill>
                  <a:srgbClr val="202122"/>
                </a:solidFill>
                <a:highlight>
                  <a:schemeClr val="lt1"/>
                </a:highlight>
              </a:rPr>
              <a:t>simultaneous localization and mapping</a:t>
            </a:r>
            <a:r>
              <a:rPr lang="en-GB" sz="1050">
                <a:solidFill>
                  <a:srgbClr val="202122"/>
                </a:solidFill>
                <a:highlight>
                  <a:schemeClr val="lt1"/>
                </a:highlight>
              </a:rPr>
              <a:t> (</a:t>
            </a:r>
            <a:r>
              <a:rPr b="1" lang="en-GB" sz="1050">
                <a:solidFill>
                  <a:srgbClr val="202122"/>
                </a:solidFill>
                <a:highlight>
                  <a:schemeClr val="lt1"/>
                </a:highlight>
              </a:rPr>
              <a:t>SLAM</a:t>
            </a:r>
            <a:r>
              <a:rPr lang="en-GB" sz="1050">
                <a:solidFill>
                  <a:srgbClr val="202122"/>
                </a:solidFill>
                <a:highlight>
                  <a:schemeClr val="lt1"/>
                </a:highlight>
              </a:rPr>
              <a:t>) is the computational problem of constructing or updating a map of an unknown environment while simultaneously keeping track of location within it.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11700" y="744575"/>
            <a:ext cx="8520600" cy="16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Obstacle avoidance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11700" y="2314225"/>
            <a:ext cx="8520600" cy="17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Intelligent Transport Systems (MTAT.08.040)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Agnes Luhtaru &amp; Janar Juusu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Object/obstacle avoidance using ultrasonic sensors and camera images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GoPiGo robot or drones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Drive/fly through a labyrinth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025" y="2637700"/>
            <a:ext cx="2208900" cy="22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575" y="3152725"/>
            <a:ext cx="3443650" cy="193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Ultrasonic sensors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Distance measuring using ultrasonic waves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Sensors emits a wave and receives it back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Not affected by environment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Light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Smoke/dust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Color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Type of material (few exceptions, e.g. wool)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Does not go through transparent materials (glass, liquid)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algorithm &amp; challenges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SLAM - Simultaneous localization and mapping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Some sort of machine learning - probably neural network(s)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Biggest challenge - doing it in real-time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Another challenge - where to do the calculation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